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4"/>
  </p:notesMasterIdLst>
  <p:sldIdLst>
    <p:sldId id="401" r:id="rId5"/>
    <p:sldId id="403" r:id="rId6"/>
    <p:sldId id="404" r:id="rId7"/>
    <p:sldId id="405" r:id="rId8"/>
    <p:sldId id="396" r:id="rId9"/>
    <p:sldId id="411" r:id="rId10"/>
    <p:sldId id="414" r:id="rId11"/>
    <p:sldId id="415" r:id="rId12"/>
    <p:sldId id="417" r:id="rId13"/>
    <p:sldId id="418" r:id="rId14"/>
    <p:sldId id="419" r:id="rId15"/>
    <p:sldId id="412" r:id="rId16"/>
    <p:sldId id="410" r:id="rId17"/>
    <p:sldId id="397" r:id="rId18"/>
    <p:sldId id="406" r:id="rId19"/>
    <p:sldId id="394" r:id="rId20"/>
    <p:sldId id="407" r:id="rId21"/>
    <p:sldId id="408" r:id="rId22"/>
    <p:sldId id="4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208" autoAdjust="0"/>
  </p:normalViewPr>
  <p:slideViewPr>
    <p:cSldViewPr snapToGrid="0">
      <p:cViewPr varScale="1">
        <p:scale>
          <a:sx n="89" d="100"/>
          <a:sy n="89" d="100"/>
        </p:scale>
        <p:origin x="108" y="1632"/>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Modeling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Training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Evaluating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Tunning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04695"/>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04695"/>
        <a:ext cx="3242340" cy="581909"/>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21227"/>
          <a:ext cx="3242340" cy="8464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21227"/>
        <a:ext cx="3242340" cy="846414"/>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Modeling</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Training</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3250"/>
          <a:ext cx="3242340" cy="5819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1726" rIns="145578" bIns="31726"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3250"/>
        <a:ext cx="3242340" cy="581909"/>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Evaluating</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1/31/2021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16</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lstStyle/>
          <a:p>
            <a:r>
              <a:rPr lang="en-US" dirty="0">
                <a:latin typeface="Copperplate Gothic Bold" panose="020E0705020206020404" pitchFamily="34" charset="0"/>
              </a:rPr>
              <a:t>Brush</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endParaRPr lang="en-US"/>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10</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520E-FD74-42BD-A85C-94AC69469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7E4746-1675-4280-929D-55D81214D494}"/>
              </a:ext>
            </a:extLst>
          </p:cNvPr>
          <p:cNvSpPr>
            <a:spLocks noGrp="1"/>
          </p:cNvSpPr>
          <p:nvPr>
            <p:ph sz="half" idx="1"/>
          </p:nvPr>
        </p:nvSpPr>
        <p:spPr/>
        <p:txBody>
          <a:bodyPr/>
          <a:lstStyle/>
          <a:p>
            <a:endParaRPr lang="en-US"/>
          </a:p>
        </p:txBody>
      </p:sp>
      <p:pic>
        <p:nvPicPr>
          <p:cNvPr id="9" name="Content Placeholder 8" descr="A close - up of a pregnant person&#10;&#10;Description automatically generated with low confidence">
            <a:extLst>
              <a:ext uri="{FF2B5EF4-FFF2-40B4-BE49-F238E27FC236}">
                <a16:creationId xmlns:a16="http://schemas.microsoft.com/office/drawing/2014/main" id="{4A57FB03-A115-4980-B295-7CB4CFF40C8D}"/>
              </a:ext>
            </a:extLst>
          </p:cNvPr>
          <p:cNvPicPr>
            <a:picLocks noGrp="1" noChangeAspect="1"/>
          </p:cNvPicPr>
          <p:nvPr>
            <p:ph sz="half" idx="2"/>
          </p:nvPr>
        </p:nvPicPr>
        <p:blipFill>
          <a:blip r:embed="rId2"/>
          <a:stretch>
            <a:fillRect/>
          </a:stretch>
        </p:blipFill>
        <p:spPr>
          <a:xfrm>
            <a:off x="6419850" y="2497906"/>
            <a:ext cx="4937125" cy="318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a:extLst>
              <a:ext uri="{FF2B5EF4-FFF2-40B4-BE49-F238E27FC236}">
                <a16:creationId xmlns:a16="http://schemas.microsoft.com/office/drawing/2014/main" id="{7635B06B-3099-4B8D-8732-2CAAE58EA3EB}"/>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EA0E6A6F-8F63-40CE-86B6-60BB3F0F832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6B3EF9D-C721-4715-89D5-D586C7A50AE9}"/>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106200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Three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Project 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3269427929"/>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793581666"/>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15</a:t>
            </a:fld>
            <a:endParaRPr lang="en-US" dirty="0"/>
          </a:p>
        </p:txBody>
      </p:sp>
    </p:spTree>
    <p:extLst>
      <p:ext uri="{BB962C8B-B14F-4D97-AF65-F5344CB8AC3E}">
        <p14:creationId xmlns:p14="http://schemas.microsoft.com/office/powerpoint/2010/main" val="393785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16</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17</a:t>
            </a:fld>
            <a:endParaRPr lang="en-US" dirty="0"/>
          </a:p>
        </p:txBody>
      </p:sp>
    </p:spTree>
    <p:extLst>
      <p:ext uri="{BB962C8B-B14F-4D97-AF65-F5344CB8AC3E}">
        <p14:creationId xmlns:p14="http://schemas.microsoft.com/office/powerpoint/2010/main" val="124150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18</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Edward De Jesus</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edejesus196@gmail.com</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https://github.com/edejesus196</a:t>
            </a:r>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What is pneumonia?</a:t>
            </a:r>
          </a:p>
          <a:p>
            <a:pPr indent="-228600">
              <a:lnSpc>
                <a:spcPct val="90000"/>
              </a:lnSpc>
              <a:buFont typeface="Arial" panose="020B0604020202020204" pitchFamily="34" charset="0"/>
              <a:buChar char="•"/>
            </a:pPr>
            <a:r>
              <a:rPr lang="en-US" dirty="0"/>
              <a:t>Pneumonia diagnosis</a:t>
            </a:r>
          </a:p>
          <a:p>
            <a:pPr indent="-228600">
              <a:lnSpc>
                <a:spcPct val="90000"/>
              </a:lnSpc>
              <a:buFont typeface="Arial" panose="020B0604020202020204" pitchFamily="34" charset="0"/>
              <a:buChar char="•"/>
            </a:pPr>
            <a:r>
              <a:rPr lang="en-US" dirty="0"/>
              <a:t>Topic three</a:t>
            </a:r>
          </a:p>
          <a:p>
            <a:pPr indent="-228600">
              <a:lnSpc>
                <a:spcPct val="90000"/>
              </a:lnSpc>
              <a:buFont typeface="Arial" panose="020B0604020202020204" pitchFamily="34" charset="0"/>
              <a:buChar char="•"/>
            </a:pPr>
            <a:r>
              <a:rPr lang="en-US" dirty="0"/>
              <a:t>Topic four</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Presentation Title</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latin typeface="Copperplate Gothic Bold" panose="020E0705020206020404" pitchFamily="34" charset="0"/>
              </a:rPr>
              <a:t>Topic one</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Copperplate Gothic Bold" panose="020E0705020206020404" pitchFamily="34" charset="0"/>
              </a:rPr>
              <a:t>Centers for </a:t>
            </a:r>
            <a:r>
              <a:rPr lang="en-US" cap="none" dirty="0" err="1">
                <a:solidFill>
                  <a:srgbClr val="FFFFFF"/>
                </a:solidFill>
                <a:latin typeface="Copperplate Gothic Bold" panose="020E0705020206020404" pitchFamily="34" charset="0"/>
              </a:rPr>
              <a:t>Desea</a:t>
            </a:r>
            <a:r>
              <a:rPr lang="en-US" cap="none" dirty="0">
                <a:solidFill>
                  <a:srgbClr val="FFFFFF"/>
                </a:solidFill>
                <a:latin typeface="Copperplate Gothic Bold" panose="020E0705020206020404" pitchFamily="34" charset="0"/>
              </a:rPr>
              <a:t> Contra and </a:t>
            </a:r>
            <a:r>
              <a:rPr lang="en-US" cap="none" dirty="0" err="1">
                <a:solidFill>
                  <a:srgbClr val="FFFFFF"/>
                </a:solidFill>
                <a:latin typeface="Copperplate Gothic Bold" panose="020E0705020206020404" pitchFamily="34" charset="0"/>
              </a:rPr>
              <a:t>Prevetion</a:t>
            </a:r>
            <a:r>
              <a:rPr lang="en-US" cap="none" dirty="0">
                <a:solidFill>
                  <a:srgbClr val="FFFFFF"/>
                </a:solidFill>
                <a:latin typeface="Copperplate Gothic Bold" panose="020E0705020206020404" pitchFamily="34" charset="0"/>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4</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87EF2293-7479-46BD-A20A-5E6EFEAE1E05}"/>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backgroundRemoval t="208" b="98125" l="2344" r="99740">
                        <a14:foregroundMark x1="0" y1="6458" x2="9462" y2="417"/>
                        <a14:foregroundMark x1="9462" y1="417" x2="83420" y2="10625"/>
                        <a14:foregroundMark x1="83420" y1="10625" x2="95399" y2="9792"/>
                        <a14:foregroundMark x1="95399" y1="9792" x2="99392" y2="16667"/>
                        <a14:foregroundMark x1="99392" y1="16667" x2="99045" y2="44792"/>
                        <a14:foregroundMark x1="99045" y1="44792" x2="96788" y2="54792"/>
                        <a14:foregroundMark x1="96788" y1="54792" x2="90972" y2="66042"/>
                        <a14:foregroundMark x1="90972" y1="66042" x2="85243" y2="72292"/>
                        <a14:foregroundMark x1="85243" y1="72292" x2="76042" y2="91875"/>
                        <a14:foregroundMark x1="76042" y1="91875" x2="70573" y2="93958"/>
                        <a14:foregroundMark x1="94184" y1="40625" x2="71962" y2="76875"/>
                        <a14:foregroundMark x1="71962" y1="76875" x2="98872" y2="22292"/>
                        <a14:foregroundMark x1="98872" y1="22292" x2="70226" y2="91250"/>
                        <a14:foregroundMark x1="70226" y1="91250" x2="92274" y2="58333"/>
                        <a14:foregroundMark x1="92274" y1="58333" x2="85590" y2="95208"/>
                        <a14:foregroundMark x1="85590" y1="95208" x2="97049" y2="83542"/>
                        <a14:foregroundMark x1="97049" y1="83542" x2="98611" y2="94583"/>
                        <a14:foregroundMark x1="98611" y1="94583" x2="87934" y2="97500"/>
                        <a14:foregroundMark x1="87934" y1="97500" x2="69531" y2="81458"/>
                        <a14:foregroundMark x1="88108" y1="25625" x2="46181" y2="95000"/>
                        <a14:foregroundMark x1="46181" y1="95000" x2="89410" y2="25417"/>
                        <a14:foregroundMark x1="89410" y1="25417" x2="81771" y2="53958"/>
                        <a14:foregroundMark x1="81771" y1="53958" x2="60851" y2="97500"/>
                        <a14:foregroundMark x1="60851" y1="97500" x2="97656" y2="47083"/>
                        <a14:foregroundMark x1="97656" y1="47083" x2="68142" y2="95833"/>
                        <a14:foregroundMark x1="68142" y1="95833" x2="65712" y2="83958"/>
                        <a14:foregroundMark x1="65712" y1="83958" x2="82639" y2="35833"/>
                        <a14:foregroundMark x1="82639" y1="35833" x2="65365" y2="99167"/>
                        <a14:foregroundMark x1="65365" y1="99167" x2="98177" y2="41458"/>
                        <a14:foregroundMark x1="98177" y1="41458" x2="87760" y2="95833"/>
                        <a14:foregroundMark x1="87760" y1="95833" x2="93316" y2="2500"/>
                        <a14:foregroundMark x1="93316" y1="2500" x2="91667" y2="47500"/>
                        <a14:foregroundMark x1="91667" y1="47500" x2="99392" y2="26458"/>
                        <a14:foregroundMark x1="99392" y1="26458" x2="85677" y2="86250"/>
                        <a14:foregroundMark x1="85677" y1="86250" x2="93750" y2="3125"/>
                        <a14:foregroundMark x1="93750" y1="3125" x2="91667" y2="90833"/>
                        <a14:foregroundMark x1="91667" y1="90833" x2="99045" y2="46042"/>
                        <a14:foregroundMark x1="99045" y1="46042" x2="97569" y2="86250"/>
                        <a14:foregroundMark x1="97569" y1="86250" x2="98785" y2="25208"/>
                        <a14:foregroundMark x1="98785" y1="25208" x2="67274" y2="78958"/>
                        <a14:foregroundMark x1="67274" y1="78958" x2="49392" y2="97292"/>
                        <a14:foregroundMark x1="49392" y1="97292" x2="51042" y2="82500"/>
                        <a14:foregroundMark x1="51042" y1="82500" x2="82292" y2="36875"/>
                        <a14:foregroundMark x1="82292" y1="36875" x2="39063" y2="93750"/>
                        <a14:foregroundMark x1="39063" y1="93750" x2="34462" y2="79167"/>
                        <a14:foregroundMark x1="34462" y1="79167" x2="74392" y2="30625"/>
                        <a14:foregroundMark x1="74392" y1="30625" x2="2170" y2="79167"/>
                        <a14:foregroundMark x1="2170" y1="79167" x2="13715" y2="50417"/>
                        <a14:foregroundMark x1="13715" y1="50417" x2="57205" y2="17083"/>
                        <a14:foregroundMark x1="57205" y1="17083" x2="2517" y2="69583"/>
                        <a14:foregroundMark x1="2517" y1="69583" x2="47656" y2="26042"/>
                        <a14:foregroundMark x1="47656" y1="26042" x2="67188" y2="15625"/>
                        <a14:foregroundMark x1="67188" y1="15625" x2="41059" y2="66458"/>
                        <a14:foregroundMark x1="41059" y1="66458" x2="22917" y2="94167"/>
                        <a14:foregroundMark x1="22917" y1="94167" x2="25000" y2="90208"/>
                        <a14:foregroundMark x1="21788" y1="88542" x2="3559" y2="88750"/>
                        <a14:foregroundMark x1="3559" y1="88750" x2="17795" y2="88750"/>
                        <a14:foregroundMark x1="17795" y1="88750" x2="22830" y2="88125"/>
                        <a14:foregroundMark x1="22830" y1="88125" x2="3038" y2="96458"/>
                        <a14:foregroundMark x1="3038" y1="96458" x2="20399" y2="96042"/>
                        <a14:foregroundMark x1="20399" y1="96042" x2="30556" y2="96667"/>
                        <a14:foregroundMark x1="30556" y1="96667" x2="9201" y2="98333"/>
                        <a14:foregroundMark x1="9201" y1="98333" x2="24479" y2="97500"/>
                        <a14:foregroundMark x1="24479" y1="97500" x2="3472" y2="88542"/>
                        <a14:foregroundMark x1="3472" y1="88542" x2="5642" y2="78750"/>
                        <a14:foregroundMark x1="5642" y1="78750" x2="4688" y2="77708"/>
                        <a14:foregroundMark x1="23177" y1="24792" x2="1042" y2="44375"/>
                        <a14:foregroundMark x1="1042" y1="44375" x2="44010" y2="13333"/>
                        <a14:foregroundMark x1="44010" y1="13333" x2="1997" y2="55000"/>
                        <a14:foregroundMark x1="1997" y1="55000" x2="22569" y2="39375"/>
                        <a14:foregroundMark x1="22569" y1="39375" x2="1302" y2="66042"/>
                        <a14:foregroundMark x1="1302" y1="66042" x2="12674" y2="56667"/>
                        <a14:foregroundMark x1="12674" y1="56667" x2="4167" y2="65417"/>
                        <a14:foregroundMark x1="4167" y1="65417" x2="30382" y2="33542"/>
                        <a14:foregroundMark x1="30382" y1="33542" x2="12066" y2="39167"/>
                        <a14:foregroundMark x1="12066" y1="39167" x2="18403" y2="29375"/>
                        <a14:foregroundMark x1="18403" y1="29375" x2="2604" y2="26667"/>
                        <a14:foregroundMark x1="2604" y1="26667" x2="7899" y2="20417"/>
                        <a14:foregroundMark x1="7899" y1="20417" x2="2344" y2="18750"/>
                        <a14:foregroundMark x1="2344" y1="18750" x2="10243" y2="14167"/>
                        <a14:foregroundMark x1="10243" y1="14167" x2="10417" y2="14167"/>
                        <a14:foregroundMark x1="94792" y1="94583" x2="99392" y2="94167"/>
                        <a14:foregroundMark x1="99392" y1="94167" x2="94444" y2="96667"/>
                        <a14:foregroundMark x1="94444" y1="96667" x2="98958" y2="89167"/>
                        <a14:foregroundMark x1="98958" y1="89167" x2="98264" y2="77500"/>
                        <a14:foregroundMark x1="98264" y1="77500" x2="99826" y2="67083"/>
                        <a14:foregroundMark x1="99826" y1="67083" x2="99045" y2="63958"/>
                        <a14:foregroundMark x1="97917" y1="208" x2="97917" y2="208"/>
                        <a14:backgroundMark x1="87" y1="3958" x2="632" y2="3681"/>
                        <a14:backgroundMark x1="347" y1="625" x2="347" y2="625"/>
                        <a14:backgroundMark x1="1128" y1="625" x2="1128" y2="625"/>
                        <a14:backgroundMark x1="1910" y1="208" x2="1302" y2="1250"/>
                      </a14:backgroundRemoval>
                    </a14:imgEffect>
                  </a14:imgLayer>
                </a14:imgProps>
              </a:ext>
            </a:extLst>
          </a:blip>
          <a:srcRect l="3180" b="11147"/>
          <a:stretch/>
        </p:blipFill>
        <p:spPr>
          <a:xfrm>
            <a:off x="838200" y="1690688"/>
            <a:ext cx="10515600" cy="4160520"/>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Count</a:t>
            </a: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5</a:t>
            </a:fld>
            <a:endParaRPr lang="en-US" dirty="0"/>
          </a:p>
        </p:txBody>
      </p:sp>
      <p:sp>
        <p:nvSpPr>
          <p:cNvPr id="14" name="TextBox 13">
            <a:extLst>
              <a:ext uri="{FF2B5EF4-FFF2-40B4-BE49-F238E27FC236}">
                <a16:creationId xmlns:a16="http://schemas.microsoft.com/office/drawing/2014/main" id="{B27B7FD2-42DA-458E-BC24-23A027F15BC3}"/>
              </a:ext>
            </a:extLst>
          </p:cNvPr>
          <p:cNvSpPr txBox="1"/>
          <p:nvPr/>
        </p:nvSpPr>
        <p:spPr>
          <a:xfrm rot="16200000">
            <a:off x="-22612" y="4012814"/>
            <a:ext cx="1444626" cy="276999"/>
          </a:xfrm>
          <a:prstGeom prst="rect">
            <a:avLst/>
          </a:prstGeom>
          <a:noFill/>
        </p:spPr>
        <p:txBody>
          <a:bodyPr wrap="none" rtlCol="0">
            <a:spAutoFit/>
          </a:bodyPr>
          <a:lstStyle/>
          <a:p>
            <a:r>
              <a:rPr lang="en-US" sz="1200" dirty="0">
                <a:solidFill>
                  <a:schemeClr val="tx1">
                    <a:lumMod val="50000"/>
                    <a:lumOff val="50000"/>
                  </a:schemeClr>
                </a:solidFill>
              </a:rPr>
              <a:t>Count in the USA</a:t>
            </a:r>
          </a:p>
        </p:txBody>
      </p:sp>
    </p:spTree>
    <p:extLst>
      <p:ext uri="{BB962C8B-B14F-4D97-AF65-F5344CB8AC3E}">
        <p14:creationId xmlns:p14="http://schemas.microsoft.com/office/powerpoint/2010/main" val="409331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a:latin typeface="Copperplate Gothic Bold" panose="020E0705020206020404" pitchFamily="34" charset="0"/>
              </a:rPr>
              <a:t>Topic two</a:t>
            </a:r>
            <a:endParaRPr lang="en-US" dirty="0">
              <a:latin typeface="Copperplate Gothic Bold" panose="020E0705020206020404" pitchFamily="34" charset="0"/>
            </a:endParaRPr>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8AD-02CB-4019-9788-C9F9A9CEC77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AF9FFCC-88EE-4802-9D11-597042B675DE}"/>
              </a:ext>
            </a:extLst>
          </p:cNvPr>
          <p:cNvSpPr>
            <a:spLocks noGrp="1"/>
          </p:cNvSpPr>
          <p:nvPr>
            <p:ph type="body" idx="1"/>
          </p:nvPr>
        </p:nvSpPr>
        <p:spPr/>
        <p:txBody>
          <a:bodyPr/>
          <a:lstStyle/>
          <a:p>
            <a:endParaRPr lang="en-US"/>
          </a:p>
        </p:txBody>
      </p:sp>
      <p:pic>
        <p:nvPicPr>
          <p:cNvPr id="11" name="Content Placeholder 10" descr="A picture containing X-ray film, close&#10;&#10;Description automatically generated">
            <a:extLst>
              <a:ext uri="{FF2B5EF4-FFF2-40B4-BE49-F238E27FC236}">
                <a16:creationId xmlns:a16="http://schemas.microsoft.com/office/drawing/2014/main" id="{B5F06952-E8FE-4150-B685-9649960A09E5}"/>
              </a:ext>
            </a:extLst>
          </p:cNvPr>
          <p:cNvPicPr>
            <a:picLocks noGrp="1" noChangeAspect="1"/>
          </p:cNvPicPr>
          <p:nvPr>
            <p:ph sz="half" idx="2"/>
          </p:nvPr>
        </p:nvPicPr>
        <p:blipFill>
          <a:blip r:embed="rId2"/>
          <a:stretch>
            <a:fillRect/>
          </a:stretch>
        </p:blipFill>
        <p:spPr>
          <a:xfrm>
            <a:off x="1386937" y="3127375"/>
            <a:ext cx="3842826" cy="306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1E69114A-BE76-44FB-8E93-924AEA8CCF99}"/>
              </a:ext>
            </a:extLst>
          </p:cNvPr>
          <p:cNvSpPr>
            <a:spLocks noGrp="1"/>
          </p:cNvSpPr>
          <p:nvPr>
            <p:ph type="body" sz="quarter" idx="3"/>
          </p:nvPr>
        </p:nvSpPr>
        <p:spPr/>
        <p:txBody>
          <a:bodyPr/>
          <a:lstStyle/>
          <a:p>
            <a:endParaRPr lang="en-US"/>
          </a:p>
        </p:txBody>
      </p:sp>
      <p:pic>
        <p:nvPicPr>
          <p:cNvPr id="13" name="Content Placeholder 12" descr="A close - up of a person's chest&#10;&#10;Description automatically generated with low confidence">
            <a:extLst>
              <a:ext uri="{FF2B5EF4-FFF2-40B4-BE49-F238E27FC236}">
                <a16:creationId xmlns:a16="http://schemas.microsoft.com/office/drawing/2014/main" id="{D33714A7-9AF1-41BD-B06F-B27F3F4AA4A2}"/>
              </a:ext>
            </a:extLst>
          </p:cNvPr>
          <p:cNvPicPr>
            <a:picLocks noGrp="1" noChangeAspect="1"/>
          </p:cNvPicPr>
          <p:nvPr>
            <p:ph sz="quarter" idx="4"/>
          </p:nvPr>
        </p:nvPicPr>
        <p:blipFill rotWithShape="1">
          <a:blip r:embed="rId3"/>
          <a:srcRect l="10011" r="10011"/>
          <a:stretch/>
        </p:blipFill>
        <p:spPr>
          <a:xfrm>
            <a:off x="6913599" y="3127375"/>
            <a:ext cx="3948738" cy="306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98F6DCAB-BAD2-4C41-90EC-094A495C659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BE63859E-19DC-49B4-99AD-DD75B769F54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AF2AD5C-1DB8-4C26-9624-EED6522C2EFF}"/>
              </a:ext>
            </a:extLst>
          </p:cNvPr>
          <p:cNvSpPr>
            <a:spLocks noGrp="1"/>
          </p:cNvSpPr>
          <p:nvPr>
            <p:ph type="sldNum" sz="quarter" idx="12"/>
          </p:nvPr>
        </p:nvSpPr>
        <p:spPr/>
        <p:txBody>
          <a:bodyPr/>
          <a:lstStyle/>
          <a:p>
            <a:fld id="{B9713C8C-8E70-45D5-AE59-23E60168254E}" type="slidenum">
              <a:rPr lang="en-US" smtClean="0"/>
              <a:t>7</a:t>
            </a:fld>
            <a:endParaRPr lang="en-US" dirty="0"/>
          </a:p>
        </p:txBody>
      </p:sp>
    </p:spTree>
    <p:extLst>
      <p:ext uri="{BB962C8B-B14F-4D97-AF65-F5344CB8AC3E}">
        <p14:creationId xmlns:p14="http://schemas.microsoft.com/office/powerpoint/2010/main" val="13589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5EFB40-75B3-4113-9960-F61C89E4E336}"/>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DBEE4C9F-EEA5-474F-96C3-F757262A2D16}"/>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030473B3-3467-4BE6-942D-D2DF6D72D9C7}"/>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D0603E-FAE3-4E03-BF15-9EE6BC4ABB40}"/>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8</a:t>
            </a:fld>
            <a:endParaRPr lang="en-US" dirty="0"/>
          </a:p>
        </p:txBody>
      </p:sp>
    </p:spTree>
    <p:extLst>
      <p:ext uri="{BB962C8B-B14F-4D97-AF65-F5344CB8AC3E}">
        <p14:creationId xmlns:p14="http://schemas.microsoft.com/office/powerpoint/2010/main" val="420579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7F58-AF76-40E0-8C42-E7AAA46F8695}"/>
              </a:ext>
            </a:extLst>
          </p:cNvPr>
          <p:cNvSpPr>
            <a:spLocks noGrp="1"/>
          </p:cNvSpPr>
          <p:nvPr>
            <p:ph type="title"/>
          </p:nvPr>
        </p:nvSpPr>
        <p:spPr/>
        <p:txBody>
          <a:bodyPr/>
          <a:lstStyle/>
          <a:p>
            <a:endParaRPr lang="en-US"/>
          </a:p>
        </p:txBody>
      </p:sp>
      <p:pic>
        <p:nvPicPr>
          <p:cNvPr id="8" name="Content Placeholder 7" descr="A close - up of a pregnant person&#10;&#10;Description automatically generated with low confidence">
            <a:extLst>
              <a:ext uri="{FF2B5EF4-FFF2-40B4-BE49-F238E27FC236}">
                <a16:creationId xmlns:a16="http://schemas.microsoft.com/office/drawing/2014/main" id="{215F5C39-56E7-4392-90F2-07DA1EF66011}"/>
              </a:ext>
            </a:extLst>
          </p:cNvPr>
          <p:cNvPicPr>
            <a:picLocks noGrp="1" noChangeAspect="1"/>
          </p:cNvPicPr>
          <p:nvPr>
            <p:ph idx="1"/>
          </p:nvPr>
        </p:nvPicPr>
        <p:blipFill>
          <a:blip r:embed="rId2"/>
          <a:stretch>
            <a:fillRect/>
          </a:stretch>
        </p:blipFill>
        <p:spPr>
          <a:xfrm>
            <a:off x="2873888" y="2011363"/>
            <a:ext cx="6444223"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0F4D60F5-F9DC-4C59-AE7A-FE6AF445D42F}"/>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1CAA00CC-51C8-4EF8-BCD1-7CE3BC5754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F5C166A-E51E-4C2C-82B5-1F1E7CC231E0}"/>
              </a:ext>
            </a:extLst>
          </p:cNvPr>
          <p:cNvSpPr>
            <a:spLocks noGrp="1"/>
          </p:cNvSpPr>
          <p:nvPr>
            <p:ph type="sldNum" sz="quarter" idx="12"/>
          </p:nvPr>
        </p:nvSpPr>
        <p:spPr/>
        <p:txBody>
          <a:bodyPr/>
          <a:lstStyle/>
          <a:p>
            <a:fld id="{B9713C8C-8E70-45D5-AE59-23E60168254E}" type="slidenum">
              <a:rPr lang="en-US" smtClean="0"/>
              <a:t>9</a:t>
            </a:fld>
            <a:endParaRPr lang="en-US" dirty="0"/>
          </a:p>
        </p:txBody>
      </p:sp>
    </p:spTree>
    <p:extLst>
      <p:ext uri="{BB962C8B-B14F-4D97-AF65-F5344CB8AC3E}">
        <p14:creationId xmlns:p14="http://schemas.microsoft.com/office/powerpoint/2010/main" val="4192454528"/>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116</TotalTime>
  <Words>536</Words>
  <Application>Microsoft Office PowerPoint</Application>
  <PresentationFormat>Widescreen</PresentationFormat>
  <Paragraphs>130</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Copperplate Gothic Bold</vt:lpstr>
      <vt:lpstr>Elephant</vt:lpstr>
      <vt:lpstr>Brush</vt:lpstr>
      <vt:lpstr>Brush</vt:lpstr>
      <vt:lpstr>Agenda</vt:lpstr>
      <vt:lpstr>Topic one</vt:lpstr>
      <vt:lpstr>About 50,000 people die from pneumonia each year in the United States.</vt:lpstr>
      <vt:lpstr>Count</vt:lpstr>
      <vt:lpstr>Topic two</vt:lpstr>
      <vt:lpstr>PowerPoint Presentation</vt:lpstr>
      <vt:lpstr>PowerPoint Presentation</vt:lpstr>
      <vt:lpstr>PowerPoint Presentation</vt:lpstr>
      <vt:lpstr>PowerPoint Presentation</vt:lpstr>
      <vt:lpstr>PowerPoint Presentation</vt:lpstr>
      <vt:lpstr>Topic Three</vt:lpstr>
      <vt:lpstr>Project Timeline</vt:lpstr>
      <vt:lpstr>Results</vt:lpstr>
      <vt:lpstr>Team</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9</cp:revision>
  <dcterms:created xsi:type="dcterms:W3CDTF">2021-01-30T20:45:18Z</dcterms:created>
  <dcterms:modified xsi:type="dcterms:W3CDTF">2021-02-01T04:42:44Z</dcterms:modified>
</cp:coreProperties>
</file>